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4991"/>
    <a:srgbClr val="E5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20" d="100"/>
          <a:sy n="220" d="100"/>
        </p:scale>
        <p:origin x="-112" y="-5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14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99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409" y="917864"/>
            <a:ext cx="8572500" cy="394277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600" dirty="0" smtClean="0">
                <a:solidFill>
                  <a:srgbClr val="E5A100"/>
                </a:solidFill>
                <a:latin typeface="Arial"/>
              </a:rPr>
              <a:t>Text </a:t>
            </a:r>
            <a:r>
              <a:rPr lang="en-US" sz="1600" dirty="0" err="1" smtClean="0">
                <a:solidFill>
                  <a:srgbClr val="E5A100"/>
                </a:solidFill>
                <a:latin typeface="Arial"/>
              </a:rPr>
              <a:t>barva</a:t>
            </a:r>
            <a:r>
              <a:rPr lang="en-US" sz="1600" dirty="0" smtClean="0">
                <a:solidFill>
                  <a:srgbClr val="E5A100"/>
                </a:solidFill>
                <a:latin typeface="Arial"/>
              </a:rPr>
              <a:t> 1</a:t>
            </a:r>
          </a:p>
          <a:p>
            <a:r>
              <a:rPr lang="en-US" sz="1600" dirty="0" smtClean="0">
                <a:solidFill>
                  <a:srgbClr val="034991"/>
                </a:solidFill>
                <a:latin typeface="Arial"/>
              </a:rPr>
              <a:t>Text </a:t>
            </a:r>
            <a:r>
              <a:rPr lang="en-US" sz="1600" dirty="0" err="1" smtClean="0">
                <a:solidFill>
                  <a:srgbClr val="034991"/>
                </a:solidFill>
                <a:latin typeface="Arial"/>
              </a:rPr>
              <a:t>barva</a:t>
            </a:r>
            <a:r>
              <a:rPr lang="en-US" sz="1600" dirty="0" smtClean="0">
                <a:solidFill>
                  <a:srgbClr val="034991"/>
                </a:solidFill>
                <a:latin typeface="Arial"/>
              </a:rPr>
              <a:t> 2</a:t>
            </a:r>
            <a:endParaRPr lang="en-US" sz="1600" dirty="0">
              <a:solidFill>
                <a:srgbClr val="03499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9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Lukas Dolezel</dc:creator>
  <cp:lastModifiedBy>Lukas Dolezel</cp:lastModifiedBy>
  <cp:revision>1</cp:revision>
  <dcterms:created xsi:type="dcterms:W3CDTF">2023-07-21T16:45:49Z</dcterms:created>
  <dcterms:modified xsi:type="dcterms:W3CDTF">2023-07-21T16:50:37Z</dcterms:modified>
</cp:coreProperties>
</file>